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50" r:id="rId2"/>
    <p:sldId id="751" r:id="rId3"/>
    <p:sldId id="752" r:id="rId4"/>
    <p:sldId id="753" r:id="rId5"/>
    <p:sldId id="75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71" y="2650259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279. JESUH KIA’N SINGLAMTEH PUA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3710301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Must Jesus Bear the Cross Alone?</a:t>
            </a:r>
          </a:p>
          <a:p>
            <a:r>
              <a:rPr lang="en-US" sz="1500" dirty="0"/>
              <a:t>John 19:17</a:t>
            </a:r>
          </a:p>
          <a:p>
            <a:r>
              <a:rPr lang="en-US" sz="1500" dirty="0"/>
              <a:t>Thomas Shepherd, 1665-1739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5932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 lei mi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lo,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4491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89906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4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hinkikna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2140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141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279. JESUH KIA’N SINGLAMTEH PUA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2018-12-14T14:54:10Z</dcterms:modified>
</cp:coreProperties>
</file>